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7"/>
    <p:restoredTop sz="94694"/>
  </p:normalViewPr>
  <p:slideViewPr>
    <p:cSldViewPr snapToGrid="0">
      <p:cViewPr varScale="1">
        <p:scale>
          <a:sx n="91" d="100"/>
          <a:sy n="91" d="100"/>
        </p:scale>
        <p:origin x="200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0E4CC-1FDA-1941-A5A9-55C78C238C02}" type="datetimeFigureOut">
              <a:rPr lang="en-US" smtClean="0"/>
              <a:t>7/16/25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E439F-AE85-D844-9039-E6400A6D6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172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0E741-8FC2-4DEC-9CDC-25803F20D6E8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4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1FA0-961E-07ED-BC7F-2464AA79B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59D4BA-AD2F-21E0-D5AD-78B9A3B46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91E91-5043-918E-FBB9-FE5060DBF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B205-CFC4-B842-86E8-5F7C52FA2DCC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1F827-BCC0-20C7-488A-06F9409C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48946-4F07-93A7-04B8-989D45CF8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6F39-FA85-1A46-888D-F7C95CD4A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4B06A-8596-C1CA-C6F8-E93B17903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D6759-67C0-F394-A570-2B8E6BC87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6D80-C6EF-138C-702B-DEE241A82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B205-CFC4-B842-86E8-5F7C52FA2DCC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27CB4-3CAC-A750-31C9-77D0473C3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2F78B-1092-D8B4-682F-6945E2DBC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6F39-FA85-1A46-888D-F7C95CD4A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0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AB40E-4792-11F5-8732-4B25311085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9CE49-812B-DC36-59AE-64C1E2AA0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BBABA-FF7C-C677-03EF-AF6BB970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B205-CFC4-B842-86E8-5F7C52FA2DCC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5AE64-2996-8B2B-9F2C-BDBBCC21E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BA9DF-FCAF-F7D4-5A0F-9C1FA3597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6F39-FA85-1A46-888D-F7C95CD4A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BA56-6EEA-ED8B-FA75-23778B29D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4C313-67F6-E109-D434-39D5A1B54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B4538-93F9-93BE-EA0D-B69F792A5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B205-CFC4-B842-86E8-5F7C52FA2DCC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0E9E1-4D54-8ACA-6A97-AD041CD3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4BDAF-110D-9BDC-E5CD-1AA3C8E7F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6F39-FA85-1A46-888D-F7C95CD4A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0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2C3ED-20A3-8671-99AF-A9DF5527C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19B97-22D5-5C4F-2C85-E0DD5607F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F88E4-C150-04AC-804E-9FEF4F275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B205-CFC4-B842-86E8-5F7C52FA2DCC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4FFDE-CDC0-421A-6D2A-776ED2885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D8AF1-4BD8-F02E-4F72-D5BE4676F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6F39-FA85-1A46-888D-F7C95CD4A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4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3308-9971-F567-9F8F-A19F6EC1F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18823-3C51-E0CE-ABEF-1CCF281EB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65784-5338-71E9-DBA3-619CB504E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7F37D-4378-909F-49A3-E3A966C72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B205-CFC4-B842-86E8-5F7C52FA2DCC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7CB17-60B1-2F5A-33D8-B3E7DAADD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49F9E-D49E-0BDF-C626-3603F91F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6F39-FA85-1A46-888D-F7C95CD4A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4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5E79C-C120-02D6-2C8F-4B13D010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B4AF1-2D43-B4C5-A93F-53A409DC8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24F795-AAF8-A722-A575-D6C11D8F6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513510-DC24-B66B-8B56-BF64D9A59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9C7327-AF27-2D73-15BD-039A178B6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55797F-FE09-26BC-03E4-AF72EA224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B205-CFC4-B842-86E8-5F7C52FA2DCC}" type="datetimeFigureOut">
              <a:rPr lang="en-US" smtClean="0"/>
              <a:t>7/16/25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1152A8-26AE-B29F-B0FA-B4A3B1D26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DDCFD1-F448-8165-1ABA-581718355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6F39-FA85-1A46-888D-F7C95CD4A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97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B2EE6-A737-E82A-E951-B8EDE48AC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41C85A-62FC-13AB-A3E3-1B5A721F9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B205-CFC4-B842-86E8-5F7C52FA2DCC}" type="datetimeFigureOut">
              <a:rPr lang="en-US" smtClean="0"/>
              <a:t>7/16/25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D6769C-C10E-E3ED-265F-A6518B152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C4CCA0-1C28-43D2-AD4A-613FC7CFE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6F39-FA85-1A46-888D-F7C95CD4A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1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A43EC2-DBEB-8FA9-86F6-7A5948509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B205-CFC4-B842-86E8-5F7C52FA2DCC}" type="datetimeFigureOut">
              <a:rPr lang="en-US" smtClean="0"/>
              <a:t>7/16/25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AB531E-3F2B-5CFF-BC68-3775F4639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4FC8D-9B29-1C8C-A0E2-BAA1F7DF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6F39-FA85-1A46-888D-F7C95CD4A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2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78E4-BE6D-AEF8-D25C-835ED550E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D3347-62F5-574D-8DF0-43702F334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02071-409A-484C-DC11-4284DFEEA0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40E33-B39E-9575-E210-21A02139A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B205-CFC4-B842-86E8-5F7C52FA2DCC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B6F02-AFB5-31A4-94A5-D68E3435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A9278-D541-D51B-3487-4342FCD9D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6F39-FA85-1A46-888D-F7C95CD4A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09265-7E00-29FD-6EEF-5028333D9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E50AF8-DD55-88A4-B31C-FEC110DEA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740D0-AA40-E0E8-E433-5D998D2AE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D8222E-AD79-C276-543F-809901549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B205-CFC4-B842-86E8-5F7C52FA2DCC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5101B-7330-D522-3837-A682156E0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F5960-95EE-E108-7758-40F36F841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6F39-FA85-1A46-888D-F7C95CD4A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6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DFDE6D-E00D-1F66-168B-AA6F4772A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942D6-84F3-D5D5-EC3F-AE9943FC3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8E4A1-81AE-F929-313C-6038EEAAC0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48B205-CFC4-B842-86E8-5F7C52FA2DCC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88A56-6B7D-FE65-A9EE-FD5BDD45B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4FDA6-C114-DA49-A3F8-69EC4D7EB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156F39-FA85-1A46-888D-F7C95CD4A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1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8" r="21221" b="1"/>
          <a:stretch/>
        </p:blipFill>
        <p:spPr>
          <a:xfrm>
            <a:off x="4509477" y="10"/>
            <a:ext cx="7682522" cy="6857990"/>
          </a:xfrm>
          <a:prstGeom prst="rect">
            <a:avLst/>
          </a:prstGeom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6985"/>
            <a:ext cx="4364585" cy="14952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80000"/>
              </a:lnSpc>
            </a:pPr>
            <a:br>
              <a:rPr lang="en-GB" b="1" dirty="0"/>
            </a:br>
            <a:r>
              <a:rPr lang="en-GB" sz="3600" b="1" dirty="0"/>
              <a:t>Recognizing and addressing Sensory Processing Disorder in Children</a:t>
            </a:r>
            <a:br>
              <a:rPr lang="en-GB" b="1" dirty="0"/>
            </a:br>
            <a:endParaRPr lang="en-US" sz="37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491" y="3429000"/>
            <a:ext cx="3651466" cy="266379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b="1" dirty="0"/>
              <a:t>Kiki </a:t>
            </a:r>
            <a:r>
              <a:rPr lang="en-US" b="1" dirty="0" err="1"/>
              <a:t>Matemba</a:t>
            </a:r>
            <a:r>
              <a:rPr lang="en-US" b="1" dirty="0"/>
              <a:t>-Belli</a:t>
            </a:r>
          </a:p>
          <a:p>
            <a:pPr marL="0" indent="0">
              <a:buNone/>
            </a:pPr>
            <a:r>
              <a:rPr lang="en-GB" dirty="0"/>
              <a:t>BSc.( Hons)OT</a:t>
            </a:r>
          </a:p>
          <a:p>
            <a:pPr marL="0" indent="0">
              <a:buNone/>
            </a:pPr>
            <a:r>
              <a:rPr lang="en-GB" dirty="0"/>
              <a:t>Dip. PMLD&amp; MSI (Paediatrics</a:t>
            </a:r>
            <a:r>
              <a:rPr lang="en-GB" b="1" dirty="0"/>
              <a:t>)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354428" y="106889"/>
            <a:ext cx="2692679" cy="58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41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CF06-41B2-3A95-D41C-8FE33313A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3912"/>
          </a:xfrm>
        </p:spPr>
        <p:txBody>
          <a:bodyPr/>
          <a:lstStyle/>
          <a:p>
            <a:r>
              <a:rPr lang="en-US" dirty="0"/>
              <a:t>Sleep Strategies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6C60B-0BCF-1DA1-F0FD-5F0CD0728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1189038"/>
            <a:ext cx="5157787" cy="489402"/>
          </a:xfrm>
        </p:spPr>
        <p:txBody>
          <a:bodyPr/>
          <a:lstStyle/>
          <a:p>
            <a:r>
              <a:rPr lang="en-US" dirty="0"/>
              <a:t>           To do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7455D1-ED2A-D690-12A5-F6A46948A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1696501"/>
            <a:ext cx="5157787" cy="417671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Start preparing for sleep by creating a calm environment at least an hour before bedtime. </a:t>
            </a:r>
          </a:p>
          <a:p>
            <a:r>
              <a:rPr lang="en-US" dirty="0"/>
              <a:t>If dysregulated use calming sensory strategies.</a:t>
            </a:r>
          </a:p>
          <a:p>
            <a:r>
              <a:rPr lang="en-US" dirty="0"/>
              <a:t> Snacks and drinks before   bedtime (not too much sugar/caffeine drinks. </a:t>
            </a:r>
          </a:p>
          <a:p>
            <a:r>
              <a:rPr lang="en-US" dirty="0"/>
              <a:t> Breathing mindfulness </a:t>
            </a:r>
          </a:p>
          <a:p>
            <a:r>
              <a:rPr lang="en-US" dirty="0"/>
              <a:t>Listening to natural sounds of the child’s choice. Can combine this with a heavy  duvet/weighted blanket.  </a:t>
            </a:r>
          </a:p>
          <a:p>
            <a:r>
              <a:rPr lang="en-US" dirty="0"/>
              <a:t>White noise can be calming for bedtime  </a:t>
            </a:r>
          </a:p>
          <a:p>
            <a:r>
              <a:rPr lang="en-US" dirty="0"/>
              <a:t>If a busy family environment use noise cutting  ear defenders an hour before bedtime. </a:t>
            </a:r>
          </a:p>
          <a:p>
            <a:r>
              <a:rPr lang="en-US" dirty="0"/>
              <a:t>Co-regulate with your child. </a:t>
            </a:r>
          </a:p>
          <a:p>
            <a:r>
              <a:rPr lang="en-US" dirty="0"/>
              <a:t>Baths before bed can be regulating.</a:t>
            </a:r>
          </a:p>
          <a:p>
            <a:r>
              <a:rPr lang="en-US" dirty="0"/>
              <a:t>Dark bedroom curtains </a:t>
            </a:r>
          </a:p>
          <a:p>
            <a:r>
              <a:rPr lang="en-US" dirty="0"/>
              <a:t>Use sensory props-gym/peanut balls </a:t>
            </a:r>
          </a:p>
          <a:p>
            <a:r>
              <a:rPr lang="en-US" dirty="0"/>
              <a:t>Seek medical support if all fails </a:t>
            </a:r>
            <a:r>
              <a:rPr lang="en-US"/>
              <a:t>weighted sleep toys 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0A41A8-9429-74CD-7B9A-30E65AF6EA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84887" y="1207098"/>
            <a:ext cx="5183188" cy="489403"/>
          </a:xfrm>
        </p:spPr>
        <p:txBody>
          <a:bodyPr/>
          <a:lstStyle/>
          <a:p>
            <a:r>
              <a:rPr lang="en-US" dirty="0"/>
              <a:t>      To avoid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13F2D8-3E1D-D13D-5E8B-0225CC7677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4" y="1714561"/>
            <a:ext cx="5183188" cy="4143315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Confrontation/discussing stressful topics. </a:t>
            </a:r>
          </a:p>
          <a:p>
            <a:r>
              <a:rPr lang="en-US" dirty="0"/>
              <a:t>Screens at least ah hour before bedtime minimum </a:t>
            </a:r>
          </a:p>
          <a:p>
            <a:r>
              <a:rPr lang="en-US" dirty="0"/>
              <a:t>Physical exerting activities which will increase endorphins and will keep them awake</a:t>
            </a:r>
          </a:p>
          <a:p>
            <a:r>
              <a:rPr lang="en-US" dirty="0"/>
              <a:t>Sugary/Caffeine content drinks </a:t>
            </a:r>
          </a:p>
          <a:p>
            <a:r>
              <a:rPr lang="en-US" dirty="0"/>
              <a:t> Bright lights in the bedroom </a:t>
            </a:r>
          </a:p>
          <a:p>
            <a:r>
              <a:rPr lang="en-US" dirty="0"/>
              <a:t>Loud music </a:t>
            </a:r>
          </a:p>
          <a:p>
            <a:r>
              <a:rPr lang="en-US" dirty="0"/>
              <a:t>High demanding competitive games before bedtime </a:t>
            </a:r>
          </a:p>
          <a:p>
            <a:r>
              <a:rPr lang="en-US" dirty="0"/>
              <a:t>Making demands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073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194</Words>
  <Application>Microsoft Macintosh PowerPoint</Application>
  <PresentationFormat>Widescreen</PresentationFormat>
  <Paragraphs>31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 Recognizing and addressing Sensory Processing Disorder in Children </vt:lpstr>
      <vt:lpstr>Sleep Strategies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Kiki Matemba-Belli</dc:creator>
  <cp:lastModifiedBy>Kiki Matemba-Belli</cp:lastModifiedBy>
  <cp:revision>1</cp:revision>
  <dcterms:created xsi:type="dcterms:W3CDTF">2025-07-16T07:31:05Z</dcterms:created>
  <dcterms:modified xsi:type="dcterms:W3CDTF">2025-07-16T08:49:27Z</dcterms:modified>
</cp:coreProperties>
</file>